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"/>
  </p:notesMasterIdLst>
  <p:handoutMasterIdLst>
    <p:handoutMasterId r:id="rId4"/>
  </p:handoutMasterIdLst>
  <p:sldIdLst>
    <p:sldId id="277" r:id="rId2"/>
  </p:sldIdLst>
  <p:sldSz cx="30275213" cy="21383625"/>
  <p:notesSz cx="9944100" cy="14376400"/>
  <p:defaultTextStyle>
    <a:defPPr>
      <a:defRPr lang="ru-RU"/>
    </a:defPPr>
    <a:lvl1pPr marL="0" algn="l" defTabSz="2479613" rtl="0" eaLnBrk="1" latinLnBrk="0" hangingPunct="1">
      <a:defRPr sz="4882" kern="1200">
        <a:solidFill>
          <a:schemeClr val="tx1"/>
        </a:solidFill>
        <a:latin typeface="+mn-lt"/>
        <a:ea typeface="+mn-ea"/>
        <a:cs typeface="+mn-cs"/>
      </a:defRPr>
    </a:lvl1pPr>
    <a:lvl2pPr marL="1239806" algn="l" defTabSz="2479613" rtl="0" eaLnBrk="1" latinLnBrk="0" hangingPunct="1">
      <a:defRPr sz="4882" kern="1200">
        <a:solidFill>
          <a:schemeClr val="tx1"/>
        </a:solidFill>
        <a:latin typeface="+mn-lt"/>
        <a:ea typeface="+mn-ea"/>
        <a:cs typeface="+mn-cs"/>
      </a:defRPr>
    </a:lvl2pPr>
    <a:lvl3pPr marL="2479613" algn="l" defTabSz="2479613" rtl="0" eaLnBrk="1" latinLnBrk="0" hangingPunct="1">
      <a:defRPr sz="4882" kern="1200">
        <a:solidFill>
          <a:schemeClr val="tx1"/>
        </a:solidFill>
        <a:latin typeface="+mn-lt"/>
        <a:ea typeface="+mn-ea"/>
        <a:cs typeface="+mn-cs"/>
      </a:defRPr>
    </a:lvl3pPr>
    <a:lvl4pPr marL="3719421" algn="l" defTabSz="2479613" rtl="0" eaLnBrk="1" latinLnBrk="0" hangingPunct="1">
      <a:defRPr sz="4882" kern="1200">
        <a:solidFill>
          <a:schemeClr val="tx1"/>
        </a:solidFill>
        <a:latin typeface="+mn-lt"/>
        <a:ea typeface="+mn-ea"/>
        <a:cs typeface="+mn-cs"/>
      </a:defRPr>
    </a:lvl4pPr>
    <a:lvl5pPr marL="4959228" algn="l" defTabSz="2479613" rtl="0" eaLnBrk="1" latinLnBrk="0" hangingPunct="1">
      <a:defRPr sz="4882" kern="1200">
        <a:solidFill>
          <a:schemeClr val="tx1"/>
        </a:solidFill>
        <a:latin typeface="+mn-lt"/>
        <a:ea typeface="+mn-ea"/>
        <a:cs typeface="+mn-cs"/>
      </a:defRPr>
    </a:lvl5pPr>
    <a:lvl6pPr marL="6199034" algn="l" defTabSz="2479613" rtl="0" eaLnBrk="1" latinLnBrk="0" hangingPunct="1">
      <a:defRPr sz="4882" kern="1200">
        <a:solidFill>
          <a:schemeClr val="tx1"/>
        </a:solidFill>
        <a:latin typeface="+mn-lt"/>
        <a:ea typeface="+mn-ea"/>
        <a:cs typeface="+mn-cs"/>
      </a:defRPr>
    </a:lvl6pPr>
    <a:lvl7pPr marL="7438840" algn="l" defTabSz="2479613" rtl="0" eaLnBrk="1" latinLnBrk="0" hangingPunct="1">
      <a:defRPr sz="4882" kern="1200">
        <a:solidFill>
          <a:schemeClr val="tx1"/>
        </a:solidFill>
        <a:latin typeface="+mn-lt"/>
        <a:ea typeface="+mn-ea"/>
        <a:cs typeface="+mn-cs"/>
      </a:defRPr>
    </a:lvl7pPr>
    <a:lvl8pPr marL="8678647" algn="l" defTabSz="2479613" rtl="0" eaLnBrk="1" latinLnBrk="0" hangingPunct="1">
      <a:defRPr sz="4882" kern="1200">
        <a:solidFill>
          <a:schemeClr val="tx1"/>
        </a:solidFill>
        <a:latin typeface="+mn-lt"/>
        <a:ea typeface="+mn-ea"/>
        <a:cs typeface="+mn-cs"/>
      </a:defRPr>
    </a:lvl8pPr>
    <a:lvl9pPr marL="9918455" algn="l" defTabSz="2479613" rtl="0" eaLnBrk="1" latinLnBrk="0" hangingPunct="1">
      <a:defRPr sz="488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735" userDrawn="1">
          <p15:clr>
            <a:srgbClr val="A4A3A4"/>
          </p15:clr>
        </p15:guide>
        <p15:guide id="2" pos="9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B4B5"/>
    <a:srgbClr val="00FF00"/>
    <a:srgbClr val="53FEA8"/>
    <a:srgbClr val="0904F7"/>
    <a:srgbClr val="FF0000"/>
    <a:srgbClr val="A80000"/>
    <a:srgbClr val="8F45C7"/>
    <a:srgbClr val="8B00FF"/>
    <a:srgbClr val="9C9C9C"/>
    <a:srgbClr val="4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825" autoAdjust="0"/>
    <p:restoredTop sz="95758" autoAdjust="0"/>
  </p:normalViewPr>
  <p:slideViewPr>
    <p:cSldViewPr snapToGrid="0">
      <p:cViewPr varScale="1">
        <p:scale>
          <a:sx n="40" d="100"/>
          <a:sy n="40" d="100"/>
        </p:scale>
        <p:origin x="-1290" y="-180"/>
      </p:cViewPr>
      <p:guideLst>
        <p:guide orient="horz" pos="6735"/>
        <p:guide pos="95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10192" cy="719625"/>
          </a:xfrm>
          <a:prstGeom prst="rect">
            <a:avLst/>
          </a:prstGeom>
        </p:spPr>
        <p:txBody>
          <a:bodyPr vert="horz" lIns="132867" tIns="66431" rIns="132867" bIns="66431" rtlCol="0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1588" y="0"/>
            <a:ext cx="4310192" cy="719625"/>
          </a:xfrm>
          <a:prstGeom prst="rect">
            <a:avLst/>
          </a:prstGeom>
        </p:spPr>
        <p:txBody>
          <a:bodyPr vert="horz" lIns="132867" tIns="66431" rIns="132867" bIns="66431" rtlCol="0"/>
          <a:lstStyle>
            <a:lvl1pPr algn="r">
              <a:defRPr sz="1700"/>
            </a:lvl1pPr>
          </a:lstStyle>
          <a:p>
            <a:fld id="{89DDDFDA-37B2-43DB-A537-F60209DEF347}" type="datetimeFigureOut">
              <a:rPr lang="ru-RU" smtClean="0"/>
              <a:pPr/>
              <a:t>07.08.2018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13654483"/>
            <a:ext cx="4310192" cy="719624"/>
          </a:xfrm>
          <a:prstGeom prst="rect">
            <a:avLst/>
          </a:prstGeom>
        </p:spPr>
        <p:txBody>
          <a:bodyPr vert="horz" lIns="132867" tIns="66431" rIns="132867" bIns="66431" rtlCol="0" anchor="b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1588" y="13654483"/>
            <a:ext cx="4310192" cy="719624"/>
          </a:xfrm>
          <a:prstGeom prst="rect">
            <a:avLst/>
          </a:prstGeom>
        </p:spPr>
        <p:txBody>
          <a:bodyPr vert="horz" lIns="132867" tIns="66431" rIns="132867" bIns="66431" rtlCol="0" anchor="b"/>
          <a:lstStyle>
            <a:lvl1pPr algn="r">
              <a:defRPr sz="1700"/>
            </a:lvl1pPr>
          </a:lstStyle>
          <a:p>
            <a:fld id="{6811FDEC-EC89-40DA-8711-B185F44087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583854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7" y="1"/>
            <a:ext cx="4309108" cy="721317"/>
          </a:xfrm>
          <a:prstGeom prst="rect">
            <a:avLst/>
          </a:prstGeom>
        </p:spPr>
        <p:txBody>
          <a:bodyPr vert="horz" lIns="132856" tIns="66426" rIns="132856" bIns="66426" rtlCol="0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693" y="1"/>
            <a:ext cx="4309108" cy="721317"/>
          </a:xfrm>
          <a:prstGeom prst="rect">
            <a:avLst/>
          </a:prstGeom>
        </p:spPr>
        <p:txBody>
          <a:bodyPr vert="horz" lIns="132856" tIns="66426" rIns="132856" bIns="66426" rtlCol="0"/>
          <a:lstStyle>
            <a:lvl1pPr algn="r">
              <a:defRPr sz="1700"/>
            </a:lvl1pPr>
          </a:lstStyle>
          <a:p>
            <a:fld id="{6D850398-32EC-4406-BAF6-6E8E378F52F7}" type="datetimeFigureOut">
              <a:rPr lang="ru-RU" smtClean="0"/>
              <a:pPr/>
              <a:t>07.08.2018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536700" y="1797050"/>
            <a:ext cx="6870700" cy="485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856" tIns="66426" rIns="132856" bIns="6642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411" y="6918643"/>
            <a:ext cx="7955280" cy="5660709"/>
          </a:xfrm>
          <a:prstGeom prst="rect">
            <a:avLst/>
          </a:prstGeom>
        </p:spPr>
        <p:txBody>
          <a:bodyPr vert="horz" lIns="132856" tIns="66426" rIns="132856" bIns="6642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7" y="13655093"/>
            <a:ext cx="4309108" cy="721315"/>
          </a:xfrm>
          <a:prstGeom prst="rect">
            <a:avLst/>
          </a:prstGeom>
        </p:spPr>
        <p:txBody>
          <a:bodyPr vert="horz" lIns="132856" tIns="66426" rIns="132856" bIns="66426" rtlCol="0" anchor="b"/>
          <a:lstStyle>
            <a:lvl1pPr algn="l">
              <a:defRPr sz="17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693" y="13655093"/>
            <a:ext cx="4309108" cy="721315"/>
          </a:xfrm>
          <a:prstGeom prst="rect">
            <a:avLst/>
          </a:prstGeom>
        </p:spPr>
        <p:txBody>
          <a:bodyPr vert="horz" lIns="132856" tIns="66426" rIns="132856" bIns="66426" rtlCol="0" anchor="b"/>
          <a:lstStyle>
            <a:lvl1pPr algn="r">
              <a:defRPr sz="1700"/>
            </a:lvl1pPr>
          </a:lstStyle>
          <a:p>
            <a:fld id="{70417046-606A-4801-8B0B-949FB50D00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143853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2479613" rtl="0" eaLnBrk="1" latinLnBrk="0" hangingPunct="1">
      <a:defRPr sz="3254" kern="1200">
        <a:solidFill>
          <a:schemeClr val="tx1"/>
        </a:solidFill>
        <a:latin typeface="+mn-lt"/>
        <a:ea typeface="+mn-ea"/>
        <a:cs typeface="+mn-cs"/>
      </a:defRPr>
    </a:lvl1pPr>
    <a:lvl2pPr marL="1239806" algn="l" defTabSz="2479613" rtl="0" eaLnBrk="1" latinLnBrk="0" hangingPunct="1">
      <a:defRPr sz="3254" kern="1200">
        <a:solidFill>
          <a:schemeClr val="tx1"/>
        </a:solidFill>
        <a:latin typeface="+mn-lt"/>
        <a:ea typeface="+mn-ea"/>
        <a:cs typeface="+mn-cs"/>
      </a:defRPr>
    </a:lvl2pPr>
    <a:lvl3pPr marL="2479613" algn="l" defTabSz="2479613" rtl="0" eaLnBrk="1" latinLnBrk="0" hangingPunct="1">
      <a:defRPr sz="3254" kern="1200">
        <a:solidFill>
          <a:schemeClr val="tx1"/>
        </a:solidFill>
        <a:latin typeface="+mn-lt"/>
        <a:ea typeface="+mn-ea"/>
        <a:cs typeface="+mn-cs"/>
      </a:defRPr>
    </a:lvl3pPr>
    <a:lvl4pPr marL="3719421" algn="l" defTabSz="2479613" rtl="0" eaLnBrk="1" latinLnBrk="0" hangingPunct="1">
      <a:defRPr sz="3254" kern="1200">
        <a:solidFill>
          <a:schemeClr val="tx1"/>
        </a:solidFill>
        <a:latin typeface="+mn-lt"/>
        <a:ea typeface="+mn-ea"/>
        <a:cs typeface="+mn-cs"/>
      </a:defRPr>
    </a:lvl4pPr>
    <a:lvl5pPr marL="4959228" algn="l" defTabSz="2479613" rtl="0" eaLnBrk="1" latinLnBrk="0" hangingPunct="1">
      <a:defRPr sz="3254" kern="1200">
        <a:solidFill>
          <a:schemeClr val="tx1"/>
        </a:solidFill>
        <a:latin typeface="+mn-lt"/>
        <a:ea typeface="+mn-ea"/>
        <a:cs typeface="+mn-cs"/>
      </a:defRPr>
    </a:lvl5pPr>
    <a:lvl6pPr marL="6199034" algn="l" defTabSz="2479613" rtl="0" eaLnBrk="1" latinLnBrk="0" hangingPunct="1">
      <a:defRPr sz="3254" kern="1200">
        <a:solidFill>
          <a:schemeClr val="tx1"/>
        </a:solidFill>
        <a:latin typeface="+mn-lt"/>
        <a:ea typeface="+mn-ea"/>
        <a:cs typeface="+mn-cs"/>
      </a:defRPr>
    </a:lvl6pPr>
    <a:lvl7pPr marL="7438840" algn="l" defTabSz="2479613" rtl="0" eaLnBrk="1" latinLnBrk="0" hangingPunct="1">
      <a:defRPr sz="3254" kern="1200">
        <a:solidFill>
          <a:schemeClr val="tx1"/>
        </a:solidFill>
        <a:latin typeface="+mn-lt"/>
        <a:ea typeface="+mn-ea"/>
        <a:cs typeface="+mn-cs"/>
      </a:defRPr>
    </a:lvl7pPr>
    <a:lvl8pPr marL="8678647" algn="l" defTabSz="2479613" rtl="0" eaLnBrk="1" latinLnBrk="0" hangingPunct="1">
      <a:defRPr sz="3254" kern="1200">
        <a:solidFill>
          <a:schemeClr val="tx1"/>
        </a:solidFill>
        <a:latin typeface="+mn-lt"/>
        <a:ea typeface="+mn-ea"/>
        <a:cs typeface="+mn-cs"/>
      </a:defRPr>
    </a:lvl8pPr>
    <a:lvl9pPr marL="9918455" algn="l" defTabSz="2479613" rtl="0" eaLnBrk="1" latinLnBrk="0" hangingPunct="1">
      <a:defRPr sz="325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3499590"/>
            <a:ext cx="25733931" cy="7444669"/>
          </a:xfrm>
        </p:spPr>
        <p:txBody>
          <a:bodyPr anchor="b"/>
          <a:lstStyle>
            <a:lvl1pPr algn="ctr">
              <a:defRPr sz="1870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11231355"/>
            <a:ext cx="22706410" cy="5162758"/>
          </a:xfrm>
        </p:spPr>
        <p:txBody>
          <a:bodyPr/>
          <a:lstStyle>
            <a:lvl1pPr marL="0" indent="0" algn="ctr">
              <a:buNone/>
              <a:defRPr sz="7483"/>
            </a:lvl1pPr>
            <a:lvl2pPr marL="1425595" indent="0" algn="ctr">
              <a:buNone/>
              <a:defRPr sz="6236"/>
            </a:lvl2pPr>
            <a:lvl3pPr marL="2851191" indent="0" algn="ctr">
              <a:buNone/>
              <a:defRPr sz="5613"/>
            </a:lvl3pPr>
            <a:lvl4pPr marL="4276786" indent="0" algn="ctr">
              <a:buNone/>
              <a:defRPr sz="4989"/>
            </a:lvl4pPr>
            <a:lvl5pPr marL="5702381" indent="0" algn="ctr">
              <a:buNone/>
              <a:defRPr sz="4989"/>
            </a:lvl5pPr>
            <a:lvl6pPr marL="7127977" indent="0" algn="ctr">
              <a:buNone/>
              <a:defRPr sz="4989"/>
            </a:lvl6pPr>
            <a:lvl7pPr marL="8553572" indent="0" algn="ctr">
              <a:buNone/>
              <a:defRPr sz="4989"/>
            </a:lvl7pPr>
            <a:lvl8pPr marL="9979167" indent="0" algn="ctr">
              <a:buNone/>
              <a:defRPr sz="4989"/>
            </a:lvl8pPr>
            <a:lvl9pPr marL="11404763" indent="0" algn="ctr">
              <a:buNone/>
              <a:defRPr sz="4989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AD2AD-DADA-4ACE-BB79-E63BF1A84DAD}" type="datetime1">
              <a:rPr lang="ru-RU" smtClean="0"/>
              <a:pPr/>
              <a:t>07.08.2018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49B6F-07D3-4307-B374-D4824C2D8F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7089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2256E-E314-4414-9B58-58C62C3EF88B}" type="datetime1">
              <a:rPr lang="ru-RU" smtClean="0"/>
              <a:pPr/>
              <a:t>07.08.2018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49B6F-07D3-4307-B374-D4824C2D8F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9120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1138480"/>
            <a:ext cx="6528093" cy="1812163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1138480"/>
            <a:ext cx="19205838" cy="181216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F025A-E469-425D-95E9-0B65D22F1981}" type="datetime1">
              <a:rPr lang="ru-RU" smtClean="0"/>
              <a:pPr/>
              <a:t>07.08.2018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49B6F-07D3-4307-B374-D4824C2D8F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821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88720-869F-414B-96B5-39EEE3A22C05}" type="datetime1">
              <a:rPr lang="ru-RU" smtClean="0"/>
              <a:pPr/>
              <a:t>07.08.2018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49B6F-07D3-4307-B374-D4824C2D8F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389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5331063"/>
            <a:ext cx="26112371" cy="8894992"/>
          </a:xfrm>
        </p:spPr>
        <p:txBody>
          <a:bodyPr anchor="b"/>
          <a:lstStyle>
            <a:lvl1pPr>
              <a:defRPr sz="18709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14310205"/>
            <a:ext cx="26112371" cy="4677666"/>
          </a:xfrm>
        </p:spPr>
        <p:txBody>
          <a:bodyPr/>
          <a:lstStyle>
            <a:lvl1pPr marL="0" indent="0">
              <a:buNone/>
              <a:defRPr sz="7483">
                <a:solidFill>
                  <a:schemeClr val="tx1"/>
                </a:solidFill>
              </a:defRPr>
            </a:lvl1pPr>
            <a:lvl2pPr marL="1425595" indent="0">
              <a:buNone/>
              <a:defRPr sz="6236">
                <a:solidFill>
                  <a:schemeClr val="tx1">
                    <a:tint val="75000"/>
                  </a:schemeClr>
                </a:solidFill>
              </a:defRPr>
            </a:lvl2pPr>
            <a:lvl3pPr marL="2851191" indent="0">
              <a:buNone/>
              <a:defRPr sz="5613">
                <a:solidFill>
                  <a:schemeClr val="tx1">
                    <a:tint val="75000"/>
                  </a:schemeClr>
                </a:solidFill>
              </a:defRPr>
            </a:lvl3pPr>
            <a:lvl4pPr marL="4276786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4pPr>
            <a:lvl5pPr marL="5702381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5pPr>
            <a:lvl6pPr marL="7127977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6pPr>
            <a:lvl7pPr marL="8553572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7pPr>
            <a:lvl8pPr marL="9979167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8pPr>
            <a:lvl9pPr marL="11404763" indent="0">
              <a:buNone/>
              <a:defRPr sz="49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8177B-468F-4CE2-98AD-ED5498F2772A}" type="datetime1">
              <a:rPr lang="ru-RU" smtClean="0"/>
              <a:pPr/>
              <a:t>07.08.2018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49B6F-07D3-4307-B374-D4824C2D8F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740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5692400"/>
            <a:ext cx="12866966" cy="13567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5692400"/>
            <a:ext cx="12866966" cy="13567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BD68F-C905-4A91-8A99-076FE5AB2AD9}" type="datetime1">
              <a:rPr lang="ru-RU" smtClean="0"/>
              <a:pPr/>
              <a:t>07.08.2018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49B6F-07D3-4307-B374-D4824C2D8F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5496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1138485"/>
            <a:ext cx="26112371" cy="413317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5241960"/>
            <a:ext cx="12807832" cy="2569003"/>
          </a:xfrm>
        </p:spPr>
        <p:txBody>
          <a:bodyPr anchor="b"/>
          <a:lstStyle>
            <a:lvl1pPr marL="0" indent="0">
              <a:buNone/>
              <a:defRPr sz="7483" b="1"/>
            </a:lvl1pPr>
            <a:lvl2pPr marL="1425595" indent="0">
              <a:buNone/>
              <a:defRPr sz="6236" b="1"/>
            </a:lvl2pPr>
            <a:lvl3pPr marL="2851191" indent="0">
              <a:buNone/>
              <a:defRPr sz="5613" b="1"/>
            </a:lvl3pPr>
            <a:lvl4pPr marL="4276786" indent="0">
              <a:buNone/>
              <a:defRPr sz="4989" b="1"/>
            </a:lvl4pPr>
            <a:lvl5pPr marL="5702381" indent="0">
              <a:buNone/>
              <a:defRPr sz="4989" b="1"/>
            </a:lvl5pPr>
            <a:lvl6pPr marL="7127977" indent="0">
              <a:buNone/>
              <a:defRPr sz="4989" b="1"/>
            </a:lvl6pPr>
            <a:lvl7pPr marL="8553572" indent="0">
              <a:buNone/>
              <a:defRPr sz="4989" b="1"/>
            </a:lvl7pPr>
            <a:lvl8pPr marL="9979167" indent="0">
              <a:buNone/>
              <a:defRPr sz="4989" b="1"/>
            </a:lvl8pPr>
            <a:lvl9pPr marL="11404763" indent="0">
              <a:buNone/>
              <a:defRPr sz="498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7810963"/>
            <a:ext cx="12807832" cy="11488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5241960"/>
            <a:ext cx="12870909" cy="2569003"/>
          </a:xfrm>
        </p:spPr>
        <p:txBody>
          <a:bodyPr anchor="b"/>
          <a:lstStyle>
            <a:lvl1pPr marL="0" indent="0">
              <a:buNone/>
              <a:defRPr sz="7483" b="1"/>
            </a:lvl1pPr>
            <a:lvl2pPr marL="1425595" indent="0">
              <a:buNone/>
              <a:defRPr sz="6236" b="1"/>
            </a:lvl2pPr>
            <a:lvl3pPr marL="2851191" indent="0">
              <a:buNone/>
              <a:defRPr sz="5613" b="1"/>
            </a:lvl3pPr>
            <a:lvl4pPr marL="4276786" indent="0">
              <a:buNone/>
              <a:defRPr sz="4989" b="1"/>
            </a:lvl4pPr>
            <a:lvl5pPr marL="5702381" indent="0">
              <a:buNone/>
              <a:defRPr sz="4989" b="1"/>
            </a:lvl5pPr>
            <a:lvl6pPr marL="7127977" indent="0">
              <a:buNone/>
              <a:defRPr sz="4989" b="1"/>
            </a:lvl6pPr>
            <a:lvl7pPr marL="8553572" indent="0">
              <a:buNone/>
              <a:defRPr sz="4989" b="1"/>
            </a:lvl7pPr>
            <a:lvl8pPr marL="9979167" indent="0">
              <a:buNone/>
              <a:defRPr sz="4989" b="1"/>
            </a:lvl8pPr>
            <a:lvl9pPr marL="11404763" indent="0">
              <a:buNone/>
              <a:defRPr sz="498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7810963"/>
            <a:ext cx="12870909" cy="11488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B525D-80DE-4060-8695-3FAF8F24433E}" type="datetime1">
              <a:rPr lang="ru-RU" smtClean="0"/>
              <a:pPr/>
              <a:t>07.08.2018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49B6F-07D3-4307-B374-D4824C2D8F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965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03679-9894-4491-A1F7-3E9034E7B341}" type="datetime1">
              <a:rPr lang="ru-RU" smtClean="0"/>
              <a:pPr/>
              <a:t>07.08.2018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49B6F-07D3-4307-B374-D4824C2D8F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7321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4DE11-D9D0-44E0-A2B3-592B88876F58}" type="datetime1">
              <a:rPr lang="ru-RU" smtClean="0"/>
              <a:pPr/>
              <a:t>07.08.2018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49B6F-07D3-4307-B374-D4824C2D8F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3973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1425575"/>
            <a:ext cx="9764544" cy="4989513"/>
          </a:xfrm>
        </p:spPr>
        <p:txBody>
          <a:bodyPr anchor="b"/>
          <a:lstStyle>
            <a:lvl1pPr>
              <a:defRPr sz="997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3078850"/>
            <a:ext cx="15326827" cy="15196234"/>
          </a:xfrm>
        </p:spPr>
        <p:txBody>
          <a:bodyPr/>
          <a:lstStyle>
            <a:lvl1pPr>
              <a:defRPr sz="9978"/>
            </a:lvl1pPr>
            <a:lvl2pPr>
              <a:defRPr sz="8731"/>
            </a:lvl2pPr>
            <a:lvl3pPr>
              <a:defRPr sz="7483"/>
            </a:lvl3pPr>
            <a:lvl4pPr>
              <a:defRPr sz="6236"/>
            </a:lvl4pPr>
            <a:lvl5pPr>
              <a:defRPr sz="6236"/>
            </a:lvl5pPr>
            <a:lvl6pPr>
              <a:defRPr sz="6236"/>
            </a:lvl6pPr>
            <a:lvl7pPr>
              <a:defRPr sz="6236"/>
            </a:lvl7pPr>
            <a:lvl8pPr>
              <a:defRPr sz="6236"/>
            </a:lvl8pPr>
            <a:lvl9pPr>
              <a:defRPr sz="623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6415088"/>
            <a:ext cx="9764544" cy="11884743"/>
          </a:xfrm>
        </p:spPr>
        <p:txBody>
          <a:bodyPr/>
          <a:lstStyle>
            <a:lvl1pPr marL="0" indent="0">
              <a:buNone/>
              <a:defRPr sz="4989"/>
            </a:lvl1pPr>
            <a:lvl2pPr marL="1425595" indent="0">
              <a:buNone/>
              <a:defRPr sz="4365"/>
            </a:lvl2pPr>
            <a:lvl3pPr marL="2851191" indent="0">
              <a:buNone/>
              <a:defRPr sz="3742"/>
            </a:lvl3pPr>
            <a:lvl4pPr marL="4276786" indent="0">
              <a:buNone/>
              <a:defRPr sz="3118"/>
            </a:lvl4pPr>
            <a:lvl5pPr marL="5702381" indent="0">
              <a:buNone/>
              <a:defRPr sz="3118"/>
            </a:lvl5pPr>
            <a:lvl6pPr marL="7127977" indent="0">
              <a:buNone/>
              <a:defRPr sz="3118"/>
            </a:lvl6pPr>
            <a:lvl7pPr marL="8553572" indent="0">
              <a:buNone/>
              <a:defRPr sz="3118"/>
            </a:lvl7pPr>
            <a:lvl8pPr marL="9979167" indent="0">
              <a:buNone/>
              <a:defRPr sz="3118"/>
            </a:lvl8pPr>
            <a:lvl9pPr marL="11404763" indent="0">
              <a:buNone/>
              <a:defRPr sz="311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B1DC6-4ED8-42FB-9086-98848011E049}" type="datetime1">
              <a:rPr lang="ru-RU" smtClean="0"/>
              <a:pPr/>
              <a:t>07.08.2018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49B6F-07D3-4307-B374-D4824C2D8F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5930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1425575"/>
            <a:ext cx="9764544" cy="4989513"/>
          </a:xfrm>
        </p:spPr>
        <p:txBody>
          <a:bodyPr anchor="b"/>
          <a:lstStyle>
            <a:lvl1pPr>
              <a:defRPr sz="997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3078850"/>
            <a:ext cx="15326827" cy="15196234"/>
          </a:xfrm>
        </p:spPr>
        <p:txBody>
          <a:bodyPr anchor="t"/>
          <a:lstStyle>
            <a:lvl1pPr marL="0" indent="0">
              <a:buNone/>
              <a:defRPr sz="9978"/>
            </a:lvl1pPr>
            <a:lvl2pPr marL="1425595" indent="0">
              <a:buNone/>
              <a:defRPr sz="8731"/>
            </a:lvl2pPr>
            <a:lvl3pPr marL="2851191" indent="0">
              <a:buNone/>
              <a:defRPr sz="7483"/>
            </a:lvl3pPr>
            <a:lvl4pPr marL="4276786" indent="0">
              <a:buNone/>
              <a:defRPr sz="6236"/>
            </a:lvl4pPr>
            <a:lvl5pPr marL="5702381" indent="0">
              <a:buNone/>
              <a:defRPr sz="6236"/>
            </a:lvl5pPr>
            <a:lvl6pPr marL="7127977" indent="0">
              <a:buNone/>
              <a:defRPr sz="6236"/>
            </a:lvl6pPr>
            <a:lvl7pPr marL="8553572" indent="0">
              <a:buNone/>
              <a:defRPr sz="6236"/>
            </a:lvl7pPr>
            <a:lvl8pPr marL="9979167" indent="0">
              <a:buNone/>
              <a:defRPr sz="6236"/>
            </a:lvl8pPr>
            <a:lvl9pPr marL="11404763" indent="0">
              <a:buNone/>
              <a:defRPr sz="6236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6415088"/>
            <a:ext cx="9764544" cy="11884743"/>
          </a:xfrm>
        </p:spPr>
        <p:txBody>
          <a:bodyPr/>
          <a:lstStyle>
            <a:lvl1pPr marL="0" indent="0">
              <a:buNone/>
              <a:defRPr sz="4989"/>
            </a:lvl1pPr>
            <a:lvl2pPr marL="1425595" indent="0">
              <a:buNone/>
              <a:defRPr sz="4365"/>
            </a:lvl2pPr>
            <a:lvl3pPr marL="2851191" indent="0">
              <a:buNone/>
              <a:defRPr sz="3742"/>
            </a:lvl3pPr>
            <a:lvl4pPr marL="4276786" indent="0">
              <a:buNone/>
              <a:defRPr sz="3118"/>
            </a:lvl4pPr>
            <a:lvl5pPr marL="5702381" indent="0">
              <a:buNone/>
              <a:defRPr sz="3118"/>
            </a:lvl5pPr>
            <a:lvl6pPr marL="7127977" indent="0">
              <a:buNone/>
              <a:defRPr sz="3118"/>
            </a:lvl6pPr>
            <a:lvl7pPr marL="8553572" indent="0">
              <a:buNone/>
              <a:defRPr sz="3118"/>
            </a:lvl7pPr>
            <a:lvl8pPr marL="9979167" indent="0">
              <a:buNone/>
              <a:defRPr sz="3118"/>
            </a:lvl8pPr>
            <a:lvl9pPr marL="11404763" indent="0">
              <a:buNone/>
              <a:defRPr sz="3118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190F-F2FD-4609-9F90-0D5650FAC83D}" type="datetime1">
              <a:rPr lang="ru-RU" smtClean="0"/>
              <a:pPr/>
              <a:t>07.08.2018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49B6F-07D3-4307-B374-D4824C2D8F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4735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1138485"/>
            <a:ext cx="26112371" cy="41331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5692400"/>
            <a:ext cx="26112371" cy="13567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19819457"/>
            <a:ext cx="6811923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7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C5EBA-4670-4D48-B150-55F7C093E6BF}" type="datetime1">
              <a:rPr lang="ru-RU" smtClean="0"/>
              <a:pPr/>
              <a:t>07.08.2018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19819457"/>
            <a:ext cx="10217884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7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19819457"/>
            <a:ext cx="6811923" cy="1138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7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49B6F-07D3-4307-B374-D4824C2D8F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833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2851191" rtl="0" eaLnBrk="1" latinLnBrk="0" hangingPunct="1">
        <a:lnSpc>
          <a:spcPct val="90000"/>
        </a:lnSpc>
        <a:spcBef>
          <a:spcPct val="0"/>
        </a:spcBef>
        <a:buNone/>
        <a:defRPr sz="137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2798" indent="-712798" algn="l" defTabSz="2851191" rtl="0" eaLnBrk="1" latinLnBrk="0" hangingPunct="1">
        <a:lnSpc>
          <a:spcPct val="90000"/>
        </a:lnSpc>
        <a:spcBef>
          <a:spcPts val="3118"/>
        </a:spcBef>
        <a:buFont typeface="Arial" panose="020B0604020202020204" pitchFamily="34" charset="0"/>
        <a:buChar char="•"/>
        <a:defRPr sz="8731" kern="1200">
          <a:solidFill>
            <a:schemeClr val="tx1"/>
          </a:solidFill>
          <a:latin typeface="+mn-lt"/>
          <a:ea typeface="+mn-ea"/>
          <a:cs typeface="+mn-cs"/>
        </a:defRPr>
      </a:lvl1pPr>
      <a:lvl2pPr marL="2138393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7483" kern="1200">
          <a:solidFill>
            <a:schemeClr val="tx1"/>
          </a:solidFill>
          <a:latin typeface="+mn-lt"/>
          <a:ea typeface="+mn-ea"/>
          <a:cs typeface="+mn-cs"/>
        </a:defRPr>
      </a:lvl2pPr>
      <a:lvl3pPr marL="3563988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6236" kern="1200">
          <a:solidFill>
            <a:schemeClr val="tx1"/>
          </a:solidFill>
          <a:latin typeface="+mn-lt"/>
          <a:ea typeface="+mn-ea"/>
          <a:cs typeface="+mn-cs"/>
        </a:defRPr>
      </a:lvl3pPr>
      <a:lvl4pPr marL="4989584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4pPr>
      <a:lvl5pPr marL="6415179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5pPr>
      <a:lvl6pPr marL="7840774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6pPr>
      <a:lvl7pPr marL="9266370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7pPr>
      <a:lvl8pPr marL="10691965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8pPr>
      <a:lvl9pPr marL="12117560" indent="-712798" algn="l" defTabSz="2851191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56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1pPr>
      <a:lvl2pPr marL="1425595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2pPr>
      <a:lvl3pPr marL="2851191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3pPr>
      <a:lvl4pPr marL="4276786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4pPr>
      <a:lvl5pPr marL="5702381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5pPr>
      <a:lvl6pPr marL="7127977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6pPr>
      <a:lvl7pPr marL="8553572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7pPr>
      <a:lvl8pPr marL="9979167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8pPr>
      <a:lvl9pPr marL="11404763" algn="l" defTabSz="2851191" rtl="0" eaLnBrk="1" latinLnBrk="0" hangingPunct="1">
        <a:defRPr sz="56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nenko_SS\Desktop\м1.jpg"/>
          <p:cNvPicPr>
            <a:picLocks noChangeAspect="1" noChangeArrowheads="1"/>
          </p:cNvPicPr>
          <p:nvPr/>
        </p:nvPicPr>
        <p:blipFill>
          <a:blip r:embed="rId2"/>
          <a:srcRect l="19321" t="18310" r="45727" b="30604"/>
          <a:stretch>
            <a:fillRect/>
          </a:stretch>
        </p:blipFill>
        <p:spPr bwMode="auto">
          <a:xfrm>
            <a:off x="1114424" y="12372975"/>
            <a:ext cx="7740818" cy="800100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662940" y="548640"/>
            <a:ext cx="29009340" cy="20276819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2">
                    <a:lumMod val="25000"/>
                  </a:schemeClr>
                </a:solidFill>
              </a:ln>
            </a:endParaRPr>
          </a:p>
        </p:txBody>
      </p: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-68580" y="816050"/>
            <a:ext cx="30472380" cy="70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4" tIns="45708" rIns="91414" bIns="45708">
            <a:spAutoFit/>
          </a:bodyPr>
          <a:lstStyle/>
          <a:p>
            <a:pPr indent="45085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ПРОЕКТ МЕЖЕВАНИЯ </a:t>
            </a:r>
            <a:r>
              <a:rPr lang="ru-RU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ТЕРРИТОРИИ </a:t>
            </a:r>
            <a:r>
              <a:rPr lang="ru-RU" sz="40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ЧАСТИ </a:t>
            </a:r>
            <a:r>
              <a:rPr lang="ru-RU" sz="40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КВАРТАЛА  № 357 РАЙОНА ЯКИМАНКА</a:t>
            </a:r>
            <a:endParaRPr lang="ru-RU" sz="4000" b="1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-703380" y="1962909"/>
            <a:ext cx="11472779" cy="830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4" tIns="45708" rIns="91414" bIns="45708">
            <a:spAutoFit/>
          </a:bodyPr>
          <a:lstStyle/>
          <a:p>
            <a:pPr indent="45085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ГРАНИЦЫ СУЩЕСТВУЮЩИХ ЗЕМЕЛЬНЫХ УЧАСТКОВ </a:t>
            </a:r>
          </a:p>
          <a:p>
            <a:pPr indent="45085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ОБЪЕКТОВ КАПИТАЛЬНОГО СТРОИТЕЛЬСТВА</a:t>
            </a:r>
            <a:endParaRPr lang="ru-RU" sz="2400" b="1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1809673" y="11611512"/>
            <a:ext cx="6562171" cy="461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4" tIns="45708" rIns="91414" bIns="45708">
            <a:spAutoFit/>
          </a:bodyPr>
          <a:lstStyle/>
          <a:p>
            <a:pPr indent="45085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ПЛАН МЕЖЕВАНИЯ ТЕРРИТОРИИ</a:t>
            </a:r>
            <a:endParaRPr lang="ru-RU" sz="2400" b="1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8003" t="6280" r="1847" b="49127"/>
          <a:stretch>
            <a:fillRect/>
          </a:stretch>
        </p:blipFill>
        <p:spPr>
          <a:xfrm>
            <a:off x="14744700" y="3102086"/>
            <a:ext cx="14846300" cy="5191014"/>
          </a:xfrm>
          <a:prstGeom prst="rect">
            <a:avLst/>
          </a:prstGeom>
        </p:spPr>
      </p:pic>
      <p:pic>
        <p:nvPicPr>
          <p:cNvPr id="2" name="Picture 2" descr="C:\Users\Ganenko_SS\Desktop\Экспозиция\Межа.jpg"/>
          <p:cNvPicPr>
            <a:picLocks noChangeAspect="1" noChangeArrowheads="1"/>
          </p:cNvPicPr>
          <p:nvPr/>
        </p:nvPicPr>
        <p:blipFill>
          <a:blip r:embed="rId4" cstate="print"/>
          <a:srcRect l="63323" t="20727" r="5672" b="21731"/>
          <a:stretch>
            <a:fillRect/>
          </a:stretch>
        </p:blipFill>
        <p:spPr bwMode="auto">
          <a:xfrm>
            <a:off x="9144002" y="12238892"/>
            <a:ext cx="5609709" cy="7362093"/>
          </a:xfrm>
          <a:prstGeom prst="rect">
            <a:avLst/>
          </a:prstGeom>
          <a:noFill/>
        </p:spPr>
      </p:pic>
      <p:pic>
        <p:nvPicPr>
          <p:cNvPr id="13" name="Picture 3" descr="C:\Users\Ganenko_SS\Desktop\Экспозиция\Границы существующих земельных участков.JPG"/>
          <p:cNvPicPr>
            <a:picLocks noChangeAspect="1" noChangeArrowheads="1"/>
          </p:cNvPicPr>
          <p:nvPr/>
        </p:nvPicPr>
        <p:blipFill>
          <a:blip r:embed="rId5" cstate="print"/>
          <a:srcRect l="62716" t="39365" r="6825" b="43519"/>
          <a:stretch>
            <a:fillRect/>
          </a:stretch>
        </p:blipFill>
        <p:spPr bwMode="auto">
          <a:xfrm>
            <a:off x="9284677" y="2837012"/>
            <a:ext cx="5369169" cy="2133600"/>
          </a:xfrm>
          <a:prstGeom prst="rect">
            <a:avLst/>
          </a:prstGeom>
          <a:noFill/>
        </p:spPr>
      </p:pic>
      <p:pic>
        <p:nvPicPr>
          <p:cNvPr id="14" name="Picture 2" descr="C:\Users\Ganenko_SS\Desktop\Экспозиция\Межа.jpg"/>
          <p:cNvPicPr>
            <a:picLocks noChangeAspect="1" noChangeArrowheads="1"/>
          </p:cNvPicPr>
          <p:nvPr/>
        </p:nvPicPr>
        <p:blipFill>
          <a:blip r:embed="rId6" cstate="print"/>
          <a:srcRect l="65850" t="13305" r="10047" b="81748"/>
          <a:stretch>
            <a:fillRect/>
          </a:stretch>
        </p:blipFill>
        <p:spPr bwMode="auto">
          <a:xfrm>
            <a:off x="9730155" y="11558952"/>
            <a:ext cx="4360984" cy="633046"/>
          </a:xfrm>
          <a:prstGeom prst="rect">
            <a:avLst/>
          </a:prstGeom>
          <a:noFill/>
        </p:spPr>
      </p:pic>
      <p:pic>
        <p:nvPicPr>
          <p:cNvPr id="15" name="Picture 2" descr="C:\Users\Ganenko_SS\Desktop\Экспозиция\Межа.jpg"/>
          <p:cNvPicPr>
            <a:picLocks noChangeAspect="1" noChangeArrowheads="1"/>
          </p:cNvPicPr>
          <p:nvPr/>
        </p:nvPicPr>
        <p:blipFill>
          <a:blip r:embed="rId6" cstate="print"/>
          <a:srcRect l="65850" t="13305" r="10047" b="81748"/>
          <a:stretch>
            <a:fillRect/>
          </a:stretch>
        </p:blipFill>
        <p:spPr bwMode="auto">
          <a:xfrm>
            <a:off x="9835661" y="2426674"/>
            <a:ext cx="4360984" cy="633046"/>
          </a:xfrm>
          <a:prstGeom prst="rect">
            <a:avLst/>
          </a:prstGeom>
          <a:noFill/>
        </p:spPr>
      </p:pic>
      <p:pic>
        <p:nvPicPr>
          <p:cNvPr id="3" name="Picture 2" descr="C:\Users\Ganenko_SS\Desktop\с2.jpg"/>
          <p:cNvPicPr>
            <a:picLocks noChangeAspect="1" noChangeArrowheads="1"/>
          </p:cNvPicPr>
          <p:nvPr/>
        </p:nvPicPr>
        <p:blipFill>
          <a:blip r:embed="rId7"/>
          <a:srcRect l="22050" t="17139" r="46691" b="36529"/>
          <a:stretch>
            <a:fillRect/>
          </a:stretch>
        </p:blipFill>
        <p:spPr bwMode="auto">
          <a:xfrm>
            <a:off x="1171575" y="3121818"/>
            <a:ext cx="7707730" cy="807958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Рисунок 15" descr="Извлеченные страницы без имени.jpg"/>
          <p:cNvPicPr>
            <a:picLocks noChangeAspect="1"/>
          </p:cNvPicPr>
          <p:nvPr/>
        </p:nvPicPr>
        <p:blipFill>
          <a:blip r:embed="rId8"/>
          <a:srcRect l="8132" t="6042" r="2098" b="54708"/>
          <a:stretch>
            <a:fillRect/>
          </a:stretch>
        </p:blipFill>
        <p:spPr>
          <a:xfrm>
            <a:off x="14726653" y="12296248"/>
            <a:ext cx="14871168" cy="459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6391863"/>
      </p:ext>
    </p:extLst>
  </p:cSld>
  <p:clrMapOvr>
    <a:masterClrMapping/>
  </p:clrMapOvr>
  <p:transition advTm="1482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12102</TotalTime>
  <Words>20</Words>
  <Application>Microsoft Office PowerPoint</Application>
  <PresentationFormat>Произвольный</PresentationFormat>
  <Paragraphs>4</Paragraphs>
  <Slides>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Слайд 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Купрюхин Алексей Валерьевич</dc:creator>
  <cp:lastModifiedBy>Ganenko_SS</cp:lastModifiedBy>
  <cp:revision>365</cp:revision>
  <cp:lastPrinted>2018-01-30T13:30:27Z</cp:lastPrinted>
  <dcterms:created xsi:type="dcterms:W3CDTF">2017-02-10T16:28:29Z</dcterms:created>
  <dcterms:modified xsi:type="dcterms:W3CDTF">2018-08-07T08:07:43Z</dcterms:modified>
</cp:coreProperties>
</file>